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3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5" r:id="rId3"/>
    <p:sldId id="286" r:id="rId4"/>
    <p:sldId id="299" r:id="rId5"/>
    <p:sldId id="283" r:id="rId6"/>
    <p:sldId id="300" r:id="rId7"/>
    <p:sldId id="287" r:id="rId8"/>
    <p:sldId id="301" r:id="rId9"/>
    <p:sldId id="288" r:id="rId10"/>
    <p:sldId id="302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9C120FA3-947A-4A7F-B568-FD2CB7CCAA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274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1156E6E-B9ED-4EFF-9554-C3EC1F89A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74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671CB0C-78B3-4967-9EA1-415B45ACD9E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0482409-181F-4A47-9F53-0F8C7186C32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C864D3A-B797-492C-AACD-1297637A4E9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465025-795C-41E1-998D-D12EFA24E60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30DF6A-273F-4BFD-A8B1-993AC02714E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59E5E1-0824-4907-ADF3-37E6BCA54DE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F22CFF-E725-4982-9D16-D17788FE16A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6B348AF-2728-4B32-B492-95289195147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966CB35-B3BF-463D-9722-3BF762A62BE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CD5D8C9-57B9-4C59-A92C-282792A2604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877839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標楷體" pitchFamily="65" charset="-120"/>
              </a:defRPr>
            </a:lvl1pPr>
          </a:lstStyle>
          <a:p>
            <a:fld id="{608ABDF6-390D-43CA-A038-1AA2BDB2F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61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08" y="873795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當我與主同行，在祂話語光中，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we walk with the Lord in the light of His word,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何等榮耀照亮我路程；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What a glory He sheds on our way!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當我肯聽命令，祂就充滿我靈，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While we do His good will, He abides with us still,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祂充滿信而順從的人。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with all who will trust and obey!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3100" b="1" dirty="0">
                <a:latin typeface="Arial Narrow" panose="020B0606020202030204" pitchFamily="34" charset="0"/>
                <a:ea typeface="ＭＳ Ｐゴシック" panose="020B0600070205080204" pitchFamily="34" charset="-128"/>
              </a:rPr>
              <a:t>H364</a:t>
            </a:r>
            <a:r>
              <a:rPr lang="en-US" altLang="zh-TW" sz="2800" b="1" dirty="0">
                <a:latin typeface="Arial Narrow" panose="020B0606020202030204" pitchFamily="34" charset="0"/>
                <a:ea typeface="ＭＳ Ｐゴシック" panose="020B0600070205080204" pitchFamily="34" charset="-128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信而順從</a:t>
            </a:r>
            <a:r>
              <a:rPr lang="zh-TW" altLang="en-US" sz="2900" b="1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3600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700" dirty="0">
                <a:latin typeface="Arial Narrow" panose="020B0606020202030204" pitchFamily="34" charset="0"/>
                <a:ea typeface="標楷體" panose="03000509000000000000" pitchFamily="65" charset="-120"/>
              </a:rPr>
              <a:t>TRUST AND OBEY 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921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信而順從！因為除此以外，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Trust and obey! For there’s no other way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不能得主的喜愛，惟有信而順從。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be happy in Jesus but to trust and obey.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921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信而順從！因為除此以外，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Trust and obey! For there’s no other way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不能得主的喜愛，惟有信而順從。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be happy in Jesus but to trust and obey.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525" y="303213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endParaRPr lang="en-US" altLang="zh-TW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地無一點黑影，天無一片烏雲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a shadow can rise, not a cloud in the skies,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能迷漫，當祂笑容顯露；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His smile quickly drives it away,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沒有疑惑畏懼，沒有流淚憂慮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a doubt nor a fear,</a:t>
            </a:r>
            <a:r>
              <a:rPr lang="zh-TW" altLang="en-US" dirty="0">
                <a:ea typeface="標楷體" pitchFamily="65" charset="-120"/>
              </a:rPr>
              <a:t> </a:t>
            </a:r>
            <a:r>
              <a:rPr lang="en-US" altLang="zh-TW" dirty="0">
                <a:ea typeface="標楷體" pitchFamily="65" charset="-120"/>
              </a:rPr>
              <a:t>not a sigh nor a tear,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能存在，若我信而順從。</a:t>
            </a: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ea typeface="標楷體" pitchFamily="65" charset="-120"/>
              </a:rPr>
              <a:t>Can abide while we trust and obey!</a:t>
            </a:r>
            <a:endParaRPr lang="zh-TW" altLang="en-US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921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信而順從！因為除此以外，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Trust and obey! For there’s no other way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不能得主的喜愛，惟有信而順從。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be happy in Jesus but to trust and obey.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沒有一個重擔，沒有一點為難，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a burden we bear, not a sorrow we share,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祂是不顧，讓我們痛苦；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our toil He doth richly repay;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所有傷心損失，所有厭棄羞恥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 a grief nor a loss, not a frown nor a cross,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都成祝福，若信而順從。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is blest if we trust and obey.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921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信而順從！因為除此以外，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Trust and obey! For there’s no other way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不能得主的喜愛，惟有信而順從。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be happy in Jesus but to trust and obey.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但我不能領會祂愛何等的美，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we never can prove, the delights of His love,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若我不放一切於祭壇；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Until all on the altar we lay;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因祂所給詩歌，因祂所賜喜樂，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the favor He shows, and the joy He bestows,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乃是為肯信而順從者。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Are for them who will trust and obey.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921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)</a:t>
            </a:r>
          </a:p>
          <a:p>
            <a:pPr algn="ctr"/>
            <a:endParaRPr lang="en-US" altLang="zh-TW" sz="80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信而順從！因為除此以外，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Trust and obey! For there’s no other way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不能得主的喜愛，惟有信而順從。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To be happy in Jesus But to trust and obey.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H364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>
              <a:spcAft>
                <a:spcPts val="600"/>
              </a:spcAft>
            </a:pPr>
            <a:endParaRPr lang="en-US" altLang="zh-TW" sz="4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然後，我纔會在祂的腳前往來，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 in fellowship sweet we will sit at His feet,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我就傍祂而同行前路；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Or we’ll walk by His side in the way,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祂要求，我就許，祂差遣，我就去，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What He says we will do, where He sends we will go </a:t>
            </a:r>
            <a:r>
              <a:rPr lang="en-US" altLang="zh-TW" b="1" dirty="0">
                <a:cs typeface="Times New Roman" panose="02020603050405020304" pitchFamily="18" charset="0"/>
              </a:rPr>
              <a:t>–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不要怕，只要信而順從。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Never fear, only trust and obey!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5894</TotalTime>
  <Words>675</Words>
  <Application>Microsoft Office PowerPoint</Application>
  <PresentationFormat>On-screen Show (16:9)</PresentationFormat>
  <Paragraphs>87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H364  信而順從  TRUST AND OBEY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136</cp:revision>
  <dcterms:created xsi:type="dcterms:W3CDTF">2017-05-29T16:06:56Z</dcterms:created>
  <dcterms:modified xsi:type="dcterms:W3CDTF">2017-08-05T20:54:28Z</dcterms:modified>
</cp:coreProperties>
</file>